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44300115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44300115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restate what trip tips is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c28824f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c28824f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the functionality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3d6d063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3d6d063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424dfa1e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424dfa1e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the way we designed database and the endpoints we used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22.jp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45175" y="1273400"/>
            <a:ext cx="50268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Willow Livengood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Harry Chong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Paras Doshi 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Hai Le 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375" y="73250"/>
            <a:ext cx="48387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00" y="1020200"/>
            <a:ext cx="5370524" cy="35450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225" y="1444525"/>
            <a:ext cx="5530351" cy="3620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4" name="Google Shape;64;p14"/>
          <p:cNvGrpSpPr/>
          <p:nvPr/>
        </p:nvGrpSpPr>
        <p:grpSpPr>
          <a:xfrm>
            <a:off x="4291950" y="992424"/>
            <a:ext cx="2375401" cy="4143823"/>
            <a:chOff x="3384300" y="817399"/>
            <a:chExt cx="2375401" cy="4143823"/>
          </a:xfrm>
        </p:grpSpPr>
        <p:pic>
          <p:nvPicPr>
            <p:cNvPr id="65" name="Google Shape;65;p14"/>
            <p:cNvPicPr preferRelativeResize="0"/>
            <p:nvPr/>
          </p:nvPicPr>
          <p:blipFill rotWithShape="1">
            <a:blip r:embed="rId5">
              <a:alphaModFix/>
            </a:blip>
            <a:srcRect b="3541" l="0" r="0" t="22047"/>
            <a:stretch/>
          </p:blipFill>
          <p:spPr>
            <a:xfrm>
              <a:off x="3384300" y="1133925"/>
              <a:ext cx="2375401" cy="3827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 rotWithShape="1">
            <a:blip r:embed="rId5">
              <a:alphaModFix/>
            </a:blip>
            <a:srcRect b="88924" l="0" r="0" t="4921"/>
            <a:stretch/>
          </p:blipFill>
          <p:spPr>
            <a:xfrm>
              <a:off x="3384300" y="817399"/>
              <a:ext cx="2375401" cy="3165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4950" y="459325"/>
            <a:ext cx="2551750" cy="46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0" y="51050"/>
            <a:ext cx="6694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you planning to travel?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you have friends with recommendations for these places?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they all easy to find, access and read on the go?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0825"/>
            <a:ext cx="27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App Overview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200" y="349338"/>
            <a:ext cx="3735150" cy="17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54873" l="6878" r="4703" t="0"/>
          <a:stretch/>
        </p:blipFill>
        <p:spPr>
          <a:xfrm>
            <a:off x="226188" y="721225"/>
            <a:ext cx="2037876" cy="95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537" y="1881638"/>
            <a:ext cx="2077199" cy="16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725" y="3653900"/>
            <a:ext cx="2254824" cy="12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8">
            <a:alphaModFix/>
          </a:blip>
          <a:srcRect b="0" l="0" r="1332" t="0"/>
          <a:stretch/>
        </p:blipFill>
        <p:spPr>
          <a:xfrm>
            <a:off x="2455638" y="2324475"/>
            <a:ext cx="4232723" cy="24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8150" y="2462725"/>
            <a:ext cx="2077201" cy="22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7813" y="127350"/>
            <a:ext cx="2037877" cy="21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20825"/>
            <a:ext cx="68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echnology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used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544475"/>
            <a:ext cx="3788400" cy="4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Frontend: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 (Bootstrapping)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EJS (Embedded JavaScript Templates)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AJAX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database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Passport.js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Geocoding API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Maps API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136" y="3153850"/>
            <a:ext cx="3425313" cy="17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713" y="1841550"/>
            <a:ext cx="1164225" cy="11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6514" y="377076"/>
            <a:ext cx="209608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2463" y="1957476"/>
            <a:ext cx="1805200" cy="8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0025" y="94650"/>
            <a:ext cx="2911124" cy="29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9125" y="3063568"/>
            <a:ext cx="3533800" cy="17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20825"/>
            <a:ext cx="38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Database and Endpoints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544475"/>
            <a:ext cx="3788400" cy="4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Structure of d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atabase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database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Locations database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Endpoints: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Registration endpoint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Login endpoint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Logout Endpoint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Getting user location endpoint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Posting user location endpoint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Delete user location endpoint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Retrieving geolocation endpoint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239800" y="2147613"/>
            <a:ext cx="1714500" cy="81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table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6731025" y="733263"/>
            <a:ext cx="1905000" cy="122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6731025" y="2565088"/>
            <a:ext cx="1905000" cy="205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Notes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Longitude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Latitude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Id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4239800" y="1803488"/>
            <a:ext cx="1714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TripTips Database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6" name="Google Shape;106;p17"/>
          <p:cNvSpPr txBox="1"/>
          <p:nvPr/>
        </p:nvSpPr>
        <p:spPr>
          <a:xfrm>
            <a:off x="6731025" y="411663"/>
            <a:ext cx="1905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Table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7" name="Google Shape;107;p17"/>
          <p:cNvSpPr txBox="1"/>
          <p:nvPr/>
        </p:nvSpPr>
        <p:spPr>
          <a:xfrm>
            <a:off x="6731025" y="2240463"/>
            <a:ext cx="1905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Location </a:t>
            </a:r>
            <a:r>
              <a:rPr b="1" lang="en"/>
              <a:t>Table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08" name="Google Shape;108;p17"/>
          <p:cNvCxnSpPr>
            <a:stCxn id="102" idx="3"/>
            <a:endCxn id="103" idx="1"/>
          </p:cNvCxnSpPr>
          <p:nvPr/>
        </p:nvCxnSpPr>
        <p:spPr>
          <a:xfrm flipH="1" rot="10800000">
            <a:off x="5954300" y="1345863"/>
            <a:ext cx="776700" cy="12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7"/>
          <p:cNvCxnSpPr>
            <a:stCxn id="102" idx="3"/>
            <a:endCxn id="104" idx="1"/>
          </p:cNvCxnSpPr>
          <p:nvPr/>
        </p:nvCxnSpPr>
        <p:spPr>
          <a:xfrm>
            <a:off x="5954300" y="2553663"/>
            <a:ext cx="776700" cy="10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600" y="3164330"/>
            <a:ext cx="1473199" cy="172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7475" y="181628"/>
            <a:ext cx="1473200" cy="14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